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189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5AD8A-B9EB-5D4E-872E-47B48D4B7419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5A15E-D2AE-FD45-A098-2F6AC63E9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604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21</a:t>
            </a:r>
            <a:r>
              <a:rPr lang="en-US" b="1" spc="100" baseline="300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st</a:t>
            </a:r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 Century Classroom</a:t>
            </a:r>
            <a:endParaRPr lang="en-US" b="1" dirty="0">
              <a:ln w="31550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007" y="2119348"/>
            <a:ext cx="5268689" cy="395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1948810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Collaborative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Collaborative learning redefines traditional student-teacher relationships in the classroom.</a:t>
            </a:r>
          </a:p>
          <a:p>
            <a:pPr marL="0" indent="0">
              <a:buNone/>
            </a:pPr>
            <a:endParaRPr lang="en-US" dirty="0" smtClean="0">
              <a:latin typeface="Quirky &amp; Messy"/>
              <a:cs typeface="Quirky &amp; Messy"/>
            </a:endParaRPr>
          </a:p>
          <a:p>
            <a:r>
              <a:rPr lang="en-US" dirty="0" smtClean="0">
                <a:latin typeface="Quirky &amp; Messy"/>
                <a:cs typeface="Quirky &amp; Messy"/>
              </a:rPr>
              <a:t>Small Group Instruction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Enhances scope of learning 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Develops critical thinking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Collaborative Learning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Activates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Group Writing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Group Project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Debates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Joint Problems Solving</a:t>
            </a:r>
            <a:endParaRPr lang="en-US" dirty="0">
              <a:latin typeface="Quirky &amp; Messy"/>
              <a:cs typeface="Quirky &amp; Messy"/>
            </a:endParaRPr>
          </a:p>
        </p:txBody>
      </p:sp>
      <p:cxnSp>
        <p:nvCxnSpPr>
          <p:cNvPr id="5" name="Curved Connector 4"/>
          <p:cNvCxnSpPr/>
          <p:nvPr/>
        </p:nvCxnSpPr>
        <p:spPr>
          <a:xfrm>
            <a:off x="580074" y="2320626"/>
            <a:ext cx="7948578" cy="12700"/>
          </a:xfrm>
          <a:prstGeom prst="curvedConnector3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 rot="20840199">
            <a:off x="4951687" y="3261421"/>
            <a:ext cx="3601944" cy="28647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9317">
            <a:off x="4985416" y="3183021"/>
            <a:ext cx="3543235" cy="265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10067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00" dirty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Technology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Quirky &amp; Messy"/>
                <a:cs typeface="Quirky &amp; Messy"/>
              </a:rPr>
              <a:t>Enhances Student Learning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Allows more dynamic lessons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Variety of learning tools &amp; strategies </a:t>
            </a:r>
          </a:p>
          <a:p>
            <a:endParaRPr lang="en-US" dirty="0" smtClean="0">
              <a:latin typeface="Quirky &amp; Messy"/>
              <a:cs typeface="Quirky &amp; Messy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655" y="3547146"/>
            <a:ext cx="4108391" cy="27389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617714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Active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Engage 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Students are engaged in their learning</a:t>
            </a:r>
          </a:p>
          <a:p>
            <a:r>
              <a:rPr lang="en-US" u="sng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Collaborate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Encourages students to work together instead of on their own or relying on teacher direction. </a:t>
            </a:r>
          </a:p>
          <a:p>
            <a:r>
              <a:rPr lang="en-US" u="sng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Develop 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Students play a more active role in the development of their learning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58591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Adaptive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0665"/>
            <a:ext cx="8229600" cy="1515898"/>
          </a:xfrm>
          <a:ln w="762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Accommodates</a:t>
            </a:r>
            <a:r>
              <a:rPr lang="en-US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 </a:t>
            </a:r>
            <a:r>
              <a:rPr lang="en-US" dirty="0" smtClean="0">
                <a:latin typeface="Quirky &amp; Messy"/>
                <a:cs typeface="Quirky &amp; Messy"/>
              </a:rPr>
              <a:t>different learning styles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 Student driven learning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Allows students to work at their own </a:t>
            </a:r>
            <a:r>
              <a:rPr lang="en-US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pace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  <a:latin typeface="Quirky &amp; Messy"/>
                <a:cs typeface="Quirky &amp; Messy"/>
              </a:rPr>
              <a:t>Students have more 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Quirky &amp; Messy"/>
                <a:cs typeface="Quirky &amp; Messy"/>
              </a:rPr>
              <a:t>control</a:t>
            </a:r>
            <a:r>
              <a:rPr lang="en-US" dirty="0" smtClean="0">
                <a:solidFill>
                  <a:schemeClr val="bg1"/>
                </a:solidFill>
                <a:latin typeface="Quirky &amp; Messy"/>
                <a:cs typeface="Quirky &amp; Messy"/>
              </a:rPr>
              <a:t> of the learning</a:t>
            </a:r>
          </a:p>
          <a:p>
            <a:endParaRPr lang="en-US" dirty="0">
              <a:solidFill>
                <a:srgbClr val="558ED5"/>
              </a:solidFill>
              <a:latin typeface="Quirky &amp; Messy"/>
              <a:cs typeface="Quirky &amp; Mess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48" y="3305058"/>
            <a:ext cx="4449327" cy="3357722"/>
          </a:xfrm>
          <a:prstGeom prst="rect">
            <a:avLst/>
          </a:prstGeom>
          <a:ln w="76200" cmpd="sng">
            <a:solidFill>
              <a:srgbClr val="4F81BD"/>
            </a:solidFill>
          </a:ln>
        </p:spPr>
      </p:pic>
    </p:spTree>
    <p:extLst>
      <p:ext uri="{BB962C8B-B14F-4D97-AF65-F5344CB8AC3E}">
        <p14:creationId xmlns:p14="http://schemas.microsoft.com/office/powerpoint/2010/main" val="236846886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Invitational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7073587" cy="4525963"/>
          </a:xfrm>
        </p:spPr>
        <p:txBody>
          <a:bodyPr/>
          <a:lstStyle/>
          <a:p>
            <a:r>
              <a:rPr lang="en-US" dirty="0" smtClean="0">
                <a:latin typeface="Quirky &amp; Messy"/>
                <a:cs typeface="Quirky &amp; Messy"/>
              </a:rPr>
              <a:t>Open floor plan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Basic Materials</a:t>
            </a:r>
          </a:p>
          <a:p>
            <a:pPr lvl="1"/>
            <a:r>
              <a:rPr lang="en-US" dirty="0">
                <a:latin typeface="Quirky &amp; Messy"/>
                <a:cs typeface="Quirky &amp; Messy"/>
              </a:rPr>
              <a:t>Interactive Whiteboards</a:t>
            </a:r>
          </a:p>
          <a:p>
            <a:pPr lvl="1"/>
            <a:r>
              <a:rPr lang="en-US" dirty="0">
                <a:latin typeface="Quirky &amp; Messy"/>
                <a:cs typeface="Quirky &amp; Messy"/>
              </a:rPr>
              <a:t>LCD </a:t>
            </a:r>
            <a:r>
              <a:rPr lang="en-US" dirty="0" smtClean="0">
                <a:latin typeface="Quirky &amp; Messy"/>
                <a:cs typeface="Quirky &amp; Messy"/>
              </a:rPr>
              <a:t>Projectors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Bring-Your-Own-Device </a:t>
            </a:r>
          </a:p>
          <a:p>
            <a:pPr marL="0" indent="0">
              <a:buNone/>
            </a:pPr>
            <a:r>
              <a:rPr lang="en-US" dirty="0">
                <a:latin typeface="Quirky &amp; Messy"/>
                <a:cs typeface="Quirky &amp; Messy"/>
              </a:rPr>
              <a:t> </a:t>
            </a:r>
            <a:r>
              <a:rPr lang="en-US" dirty="0" smtClean="0">
                <a:latin typeface="Quirky &amp; Messy"/>
                <a:cs typeface="Quirky &amp; Messy"/>
              </a:rPr>
              <a:t>  (BYOD)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Stimulates student engagement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318" y="1969400"/>
            <a:ext cx="3890473" cy="29178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979297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Organization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Quirky &amp; Messy"/>
                <a:cs typeface="Quirky &amp; Messy"/>
              </a:rPr>
              <a:t>Carefully planned lesson developed around technology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There is a set classroom routine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Students understand classroom expectations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Students are able to self monitor their goals and responsibilities</a:t>
            </a:r>
          </a:p>
          <a:p>
            <a:endParaRPr lang="en-US" dirty="0" smtClean="0">
              <a:latin typeface="Quirky &amp; Messy"/>
              <a:cs typeface="Quirky &amp; Messy"/>
            </a:endParaRPr>
          </a:p>
          <a:p>
            <a:endParaRPr lang="en-US" dirty="0">
              <a:latin typeface="Quirky &amp; Messy"/>
              <a:cs typeface="Quirky &amp; Messy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4929" y="4651995"/>
            <a:ext cx="2433339" cy="182500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Right Arrow 4"/>
          <p:cNvSpPr/>
          <p:nvPr/>
        </p:nvSpPr>
        <p:spPr>
          <a:xfrm>
            <a:off x="457200" y="4976896"/>
            <a:ext cx="4489494" cy="150010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1" y="5360870"/>
            <a:ext cx="3869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Daily 5 stations posted on Smartboard encourages student responsibility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41455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spc="100" dirty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Diversity </a:t>
            </a:r>
            <a:endParaRPr lang="en-US" sz="4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2434" y="1435100"/>
            <a:ext cx="3008313" cy="4691063"/>
          </a:xfrm>
        </p:spPr>
        <p:txBody>
          <a:bodyPr anchor="ctr"/>
          <a:lstStyle/>
          <a:p>
            <a:pPr marL="285750" indent="-285750">
              <a:buFont typeface="Arial"/>
              <a:buChar char="•"/>
            </a:pPr>
            <a:r>
              <a:rPr lang="en-US" sz="2800" dirty="0">
                <a:latin typeface="Quirky &amp; Messy"/>
                <a:cs typeface="Quirky &amp; Messy"/>
              </a:rPr>
              <a:t>Mutual </a:t>
            </a:r>
            <a:r>
              <a:rPr lang="en-US" sz="2800" dirty="0" smtClean="0">
                <a:latin typeface="Quirky &amp; Messy"/>
                <a:cs typeface="Quirky &amp; Messy"/>
              </a:rPr>
              <a:t>Respect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Quirky &amp; Messy"/>
                <a:cs typeface="Quirky &amp; Messy"/>
              </a:rPr>
              <a:t>More </a:t>
            </a:r>
            <a:r>
              <a:rPr lang="en-US" sz="2800" dirty="0">
                <a:latin typeface="Quirky &amp; Messy"/>
                <a:cs typeface="Quirky &amp; Messy"/>
              </a:rPr>
              <a:t>exposure to different view </a:t>
            </a:r>
            <a:r>
              <a:rPr lang="en-US" sz="2800" dirty="0" smtClean="0">
                <a:latin typeface="Quirky &amp; Messy"/>
                <a:cs typeface="Quirky &amp; Messy"/>
              </a:rPr>
              <a:t>points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>
                <a:latin typeface="Quirky &amp; Messy"/>
                <a:cs typeface="Quirky &amp; Messy"/>
              </a:rPr>
              <a:t>Incorporate </a:t>
            </a:r>
            <a:r>
              <a:rPr lang="en-US" sz="2800" dirty="0">
                <a:latin typeface="Quirky &amp; Messy"/>
                <a:cs typeface="Quirky &amp; Messy"/>
              </a:rPr>
              <a:t>learning themes that build global awareness 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35877" b="-35877"/>
          <a:stretch/>
        </p:blipFill>
        <p:spPr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5050" y="4950831"/>
            <a:ext cx="5111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558ED5"/>
                </a:solidFill>
                <a:latin typeface="Quirky &amp; Messy"/>
                <a:cs typeface="Quirky &amp; Messy"/>
              </a:rPr>
              <a:t>Students can now video chat with other classrooms all around the world.</a:t>
            </a:r>
            <a:endParaRPr lang="en-US" dirty="0">
              <a:solidFill>
                <a:srgbClr val="558ED5"/>
              </a:solidFill>
              <a:latin typeface="Quirky &amp; Messy"/>
              <a:cs typeface="Quirky &amp; Messy"/>
            </a:endParaRPr>
          </a:p>
        </p:txBody>
      </p:sp>
    </p:spTree>
    <p:extLst>
      <p:ext uri="{BB962C8B-B14F-4D97-AF65-F5344CB8AC3E}">
        <p14:creationId xmlns:p14="http://schemas.microsoft.com/office/powerpoint/2010/main" val="16868259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Student Centered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are active participants in their own learning</a:t>
            </a:r>
          </a:p>
          <a:p>
            <a:r>
              <a:rPr lang="en-US" dirty="0" smtClean="0"/>
              <a:t>Self Directed</a:t>
            </a:r>
          </a:p>
          <a:p>
            <a:r>
              <a:rPr lang="en-US" dirty="0" smtClean="0"/>
              <a:t>Strategies are used to promote responsible decision making</a:t>
            </a:r>
          </a:p>
          <a:p>
            <a:r>
              <a:rPr lang="en-US" dirty="0" smtClean="0"/>
              <a:t>Creates self reliance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54869">
            <a:off x="5220664" y="4384343"/>
            <a:ext cx="2355570" cy="174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7527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pc="100" dirty="0" smtClean="0">
                <a:ln w="18000">
                  <a:solidFill>
                    <a:schemeClr val="tx1"/>
                  </a:solidFill>
                  <a:prstDash val="solid"/>
                </a:ln>
                <a:solidFill>
                  <a:schemeClr val="tx1">
                    <a:alpha val="57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Chalkduster"/>
                <a:cs typeface="Chalkduster"/>
              </a:rPr>
              <a:t>Performance Based Assessment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Quirky &amp; Messy"/>
                <a:cs typeface="Quirky &amp; Messy"/>
              </a:rPr>
              <a:t>No longer restricted to test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Assessments are tailored to the abilities and needs of individual students</a:t>
            </a:r>
          </a:p>
          <a:p>
            <a:r>
              <a:rPr lang="en-US" dirty="0" smtClean="0">
                <a:latin typeface="Quirky &amp; Messy"/>
                <a:cs typeface="Quirky &amp; Messy"/>
              </a:rPr>
              <a:t>Alternative Assessments can be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Polls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Projects</a:t>
            </a:r>
          </a:p>
          <a:p>
            <a:pPr lvl="1"/>
            <a:r>
              <a:rPr lang="en-US" dirty="0" smtClean="0">
                <a:latin typeface="Quirky &amp; Messy"/>
                <a:cs typeface="Quirky &amp; Messy"/>
              </a:rPr>
              <a:t>Performances (videos)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896" y="4076776"/>
            <a:ext cx="3076373" cy="2307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273872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90</TotalTime>
  <Words>260</Words>
  <Application>Microsoft Macintosh PowerPoint</Application>
  <PresentationFormat>On-screen Show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Black</vt:lpstr>
      <vt:lpstr>21st Century Classroom</vt:lpstr>
      <vt:lpstr>Technology Integration</vt:lpstr>
      <vt:lpstr>Active Learning</vt:lpstr>
      <vt:lpstr>Adaptive Learning</vt:lpstr>
      <vt:lpstr>Invitational Environment</vt:lpstr>
      <vt:lpstr>Organization</vt:lpstr>
      <vt:lpstr>Diversity </vt:lpstr>
      <vt:lpstr>Student Centered Learning</vt:lpstr>
      <vt:lpstr>Performance Based Assessment</vt:lpstr>
      <vt:lpstr>Collaborative Learning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2st Century Classroom</dc:title>
  <dc:creator>Rachel  Mccoy</dc:creator>
  <cp:lastModifiedBy>Rachel  Mccoy</cp:lastModifiedBy>
  <cp:revision>17</cp:revision>
  <dcterms:created xsi:type="dcterms:W3CDTF">2015-11-01T20:43:02Z</dcterms:created>
  <dcterms:modified xsi:type="dcterms:W3CDTF">2015-11-01T22:13:32Z</dcterms:modified>
</cp:coreProperties>
</file>